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0" r:id="rId5"/>
    <p:sldId id="261" r:id="rId6"/>
    <p:sldId id="263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3FF8A4-E256-4802-96F0-35CD3A6E3E7E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0C4AB5-C5E2-49EF-80B8-9FBF29D7F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3FF8A4-E256-4802-96F0-35CD3A6E3E7E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C4AB5-C5E2-49EF-80B8-9FBF29D7F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3FF8A4-E256-4802-96F0-35CD3A6E3E7E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C4AB5-C5E2-49EF-80B8-9FBF29D7F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3FF8A4-E256-4802-96F0-35CD3A6E3E7E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C4AB5-C5E2-49EF-80B8-9FBF29D7F4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3FF8A4-E256-4802-96F0-35CD3A6E3E7E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C4AB5-C5E2-49EF-80B8-9FBF29D7F4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3FF8A4-E256-4802-96F0-35CD3A6E3E7E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C4AB5-C5E2-49EF-80B8-9FBF29D7F4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3FF8A4-E256-4802-96F0-35CD3A6E3E7E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C4AB5-C5E2-49EF-80B8-9FBF29D7F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3FF8A4-E256-4802-96F0-35CD3A6E3E7E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C4AB5-C5E2-49EF-80B8-9FBF29D7F4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3FF8A4-E256-4802-96F0-35CD3A6E3E7E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C4AB5-C5E2-49EF-80B8-9FBF29D7F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73FF8A4-E256-4802-96F0-35CD3A6E3E7E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C4AB5-C5E2-49EF-80B8-9FBF29D7F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3FF8A4-E256-4802-96F0-35CD3A6E3E7E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0C4AB5-C5E2-49EF-80B8-9FBF29D7F4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3FF8A4-E256-4802-96F0-35CD3A6E3E7E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F0C4AB5-C5E2-49EF-80B8-9FBF29D7F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 smtClean="0"/>
              <a:t>1821 </a:t>
            </a:r>
          </a:p>
          <a:p>
            <a:pPr algn="ctr">
              <a:buNone/>
            </a:pPr>
            <a:r>
              <a:rPr lang="en-US" sz="4800" dirty="0" smtClean="0"/>
              <a:t>Mexico gained independence from Spain.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Revolution</a:t>
            </a:r>
            <a:endParaRPr lang="en-US" dirty="0"/>
          </a:p>
        </p:txBody>
      </p:sp>
      <p:pic>
        <p:nvPicPr>
          <p:cNvPr id="1026" name="Picture 2" descr="https://encrypted-tbn0.gstatic.com/images?q=tbn:ANd9GcRHOXriY6CPBI4vtoBH1EeQ0SZiqfbujTCgDeEKFOPRZGB7CWfMZ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876800"/>
            <a:ext cx="2590800" cy="1762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Revolution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0" y="960437"/>
            <a:ext cx="8915400" cy="4525963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  <a:spcAft>
                <a:spcPts val="400"/>
              </a:spcAft>
              <a:buNone/>
            </a:pPr>
            <a:r>
              <a:rPr lang="en-US" sz="5400" b="1" dirty="0" smtClean="0"/>
              <a:t>1845</a:t>
            </a:r>
          </a:p>
          <a:p>
            <a:pPr algn="ctr">
              <a:lnSpc>
                <a:spcPct val="170000"/>
              </a:lnSpc>
              <a:spcAft>
                <a:spcPts val="400"/>
              </a:spcAft>
              <a:buNone/>
            </a:pPr>
            <a:r>
              <a:rPr lang="en-US" sz="3600" dirty="0" smtClean="0"/>
              <a:t>December 29, 1845, Texas joined the United States as the 28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state. It was the </a:t>
            </a:r>
            <a:r>
              <a:rPr lang="en-US" sz="3600" b="1" dirty="0" smtClean="0"/>
              <a:t>only </a:t>
            </a:r>
            <a:r>
              <a:rPr lang="en-US" sz="3600" dirty="0" smtClean="0"/>
              <a:t>state that was once an i</a:t>
            </a:r>
            <a:r>
              <a:rPr lang="en-US" sz="3600" b="1" dirty="0" smtClean="0"/>
              <a:t>ndependent</a:t>
            </a:r>
            <a:r>
              <a:rPr lang="en-US" sz="3600" dirty="0" smtClean="0"/>
              <a:t> nation.</a:t>
            </a:r>
            <a:endParaRPr lang="en-US" sz="3600" b="1" dirty="0"/>
          </a:p>
        </p:txBody>
      </p:sp>
      <p:sp>
        <p:nvSpPr>
          <p:cNvPr id="15362" name="AutoShape 2" descr="data:image/jpeg;base64,/9j/4AAQSkZJRgABAQAAAQABAAD/2wCEAAkGBwgHBgkIBwgSFQkUDRYZGBYYGRoeFRwhHB0gHSAdHyAkKCkkJDAxIB8nIj0tJTUrOi46Iyc6RDMvNzA5OjUBCgoKDg0OGhAQGjckICUzNzcsNzc1Nyw0LyssMTcxLC8yLCw3LywwLCwsLCwtLC4sLCwsLCwsLCwsLSwsLCwrLP/AABEIALcBEwMBEQACEQEDEQH/xAAbAAEAAwEBAQEAAAAAAAAAAAAABAUHCAYDAf/EAEEQAQABAgIFBQ0GBAcAAAAAAAABAgMEBQYRIVXRFzFhcpIHCBITIjM1QVFxdIGyFTJCkaGxFnOTwhQjUmKCosH/xAAbAQEAAwADAQAAAAAAAAAAAAAABAUGAgMHAf/EACoRAQACAAMGBwEAAwAAAAAAAAABAgMEMhETFSFSkQUGEjNRcbExQWGh/9oADAMBAAIRAxEAPwDLF+qwAAAAAAAAAG2d796Lzj4ij6VbntUJmX0tYQkgAAAAAAAAAAAAAAAAAAAAABx2v1WAAAAAAAAAA2zvfvRecfEUfSrc9qhMy+lrCEkAAAAAAAAAAAAAAAAAAAAAAOO1+qwAAAAAAAAAG2d796Lzj4ij6VbntUJmX0tYQkgAAAAAAAAAAAAAAAAAAAAABx2v1WAAAAAAAAAA2zvfvRecfEUfSrc9qhMy+lrCEkAAAAAAAAAAAAAAAAAAAAAAOO1+qwAAAAAAAAAG2d796Lzj4ij6VbntUJmX0tYQkgAAAAAAAAAAAAAAAAAAAAABx2v1WAAAAAAAAAA2zvfvRecfEUfSrc9qhMy+lrCEkAAAAAAAAAAAAAAAAAAAAAAOO1+qwAAAAAAAAAG2d796Lzj4ij6VbntUJmX0tYQkgAAAAAAAAAAAAAAAAAAAAABx2v1WAAAA9hoBonVpNhs+uRRrm1gZ8X/NqnXRt91ExPWhHx8XdzX7/wCO/Cw/VE7Xj4mJiJjmSHQAAAA2zvfvRecfEUfSrc9qhMy+lrCEkAAAAAAAAAAAAAAAAAAAAAAOO1+qwAAAHRfcbyj7L0Jw96unVexFc3p907KP+kRPzlU5q/qxJ/0sMKvpqxbugZR9h6Y5ng6adVqbs10ezwbnlREe7XNPyWOBf14cSiY1dlnnXa6gAAG2d796Lzj4ij6VbntUJmX0tYQkgAAAAAAAAAAAAAAAAAAAAABx2v1WAAAl5Rl9zNs1weXWNfjL16miJj1eFOqZ+Ubfk43t6azb4cqV22iHWuGsW8LhrWHsUarVFEU0x6oiI1RH5KOZ2ztWTIO7/lGqrLM6t0+2zXP510f3/on5K/8Aao2Yry2seT0QAABtne/ei84+Io+lW57VCZl9LWEJIAAAAAAAAAAAAAAAAAAAAAAcdr9VpWW469luMoxVii3VXH4blFNdEx7Kqatk/v7JiXG1YtGyXKtvTO1uGguf6G6U004W9keDs5pq225tW9VfTbnVt93PHTG1W42Hi4fPbMwmUtS3+Htf4ZyDceE/o2+CPvL/ADLs9MfD6YbIcmwl+i/hcpw9F6nmqptURVGzVsmI1xs2Pk3tPKZffTHwsXF9fDGYPC46z4jHYai5Z1xPg10xVTrj16p2PsTMc4Jjag/wzkG48J/Rt8HLeX+ZcfTHwh5tluiWT4G5jszyzBW8NTG2qqzb/KI1a5nojbLlW2JadkTJMViNswwzTfS7BZzcrwuRZNh8PgIn70WrcXq/fMR5MdEbfbPqWWDgzXnadsomJiRPKsPHpDobZ3v3ovOPiKPpVue1QmZfS1hCSAAAAAAAAAAAAAAAAAAAAAAHHa/VYD9pqqoqpqoqmKomJiY54mOaYH2J2fxrOgXdau4fxeXaV1TVZ5qcRz1R/MiPvR/ujb7YnbKDjZTbzp2SsPH/AMWbNh79rE2Ld/D3aarNVMTTVTMTTMTtiYmNkq+YmJ2Skvo+ADyem+nmV6JWZt3Z8ZmM066bNM7eiap/DH6z6ol34OBbE+nC+JFf6wDSfSbNdKMd/is1xGuI+5bjZboj2U0/+zrmfatMPCrhxsqhXxJt/VM7HWA913O9M7+iuDxlqzgqbkXLlM65qmNWqNXsVXiFpi1Wh8G8Orm8O0zbZsl67lexu57fbq4K/eSueAU657HK9jdz2+3VwN5JwCnXPY5Xsbue326uBvJOAU657HK9jdz2+3VwN5JwCnXPY5Xsbue326uBvJOAU657HK9jdz2+3VwN5JwCnXPY5Xsbue326uBvJOAU657HK9jdz2+3VwN5JwCnXPY5Xsbue326uBvJOAU657HK9jdz2+3VwN5JwCnXPY5Xsbue326uBvJOAU657HK9jdz2+3VwN5JwCnXPY5Xsbue326uBvJOAU657HK9jdz2+3VwN5JwCnXPY5Xsbue326uBvJOAU657HK9jdz2+3VwN5JwCnXPY5Xsbue326uBvJOAU657HK9jdz2+3VwN5JwCnXPY5Xsbue326uBvJOAU657HK9jdz2+3VwN5JwCnXPY5Xsbue326uBvJOAU657HK9jdz2+3VwN5JwCnXPY5Xsbue326uBvJOAU657MXaVhQAEnLcDdzPMcLgMP527eoojomqYjX8tet8taKxMy5UjbMQ61wWFtYHB2MJhqdVm3bpopj2RTGqI/KFFMzM7ZWUPs+ADF+79lHgYrLM6t07KqZs1z0xrro/Tw/wAoWGSvymqNmK8trI09EAAWWWear6yo8S1VbLyx7WJ9x+JitagAAAAAAAAAAAAAAAAAAAAABQtS8lAAaH3EMo+0NL6sdXT/AJWGszV/yr10U/p4U/JEzl9lNnykZevPa2zSPSHLNG8BOMzbExTRzU089dc+ymPXP7evVCuw8O152VSrWisbZYTpR3UM+zjMbd3LcRVhsLbr10UUT5U9Nyearq/d6J51nh5WlY580W+PMzyaHoF3UsHnc28vzzwbOZTqiKua1cno1/dnonn9U7dSJjZWac684d2HjRb+vQd0vJ5zvQvMsPRTrvUW/GUaufwrflao98RNPzdWXv6MSJc719VZhzHzrlXAALLLPNV9ZUeJaqtl5Y9rE+4/ExWtQAAAAAAAAAAAAAAAAAAAAAAoWpeSgANH0P0xwOhGiFyMLRTezzE3Zr8H8FumPJo8ZMe6a/Bjb5W3wdetExcGcXE58ohKreKU/wBvD51nGYZ5j68dmuJquYifXPNEf6aY5ojoj90mlK0jZVHtebTtlAcnEmImNU8wNG0D7qWNyTxeAz2ar+W7Iirnu24/ujonbHqnmhExsrFudeUpOHj7OVniM+sYTDZ1jbWXXqa8F42Zt1U83gVeVTHypmIn2TEpOHMzWNv9dOJs9XJAcnABZZZ5qvrKjxLVVsvLHtYn3H4mK1qAAAAAAAAAAAAAAAAAAAAAAFC1LyUAAAAAAAAABZZZ5qvrKjxLVVsvLHtYn3H4mK1qAAAAAAAAAAAAAAAAAAAAAAFC1LyUAAAAAAAAABZZZ5qvrKjxLVVsvLHtYn3H4mK1qAAAAAAAAAAAAAAAAAAAAAAFC1LyUAAAAAAAAABZZZ5qvrKjxLVVsvLHtYn3H4mK1qAAAAAAAAAAAAAAAAAAAAAAFC1LyUAAAAAAAAABZZZ5qvrKjxLVVsvLHtYn3H4mK1qAAAAAAAAAAAAAAAAAAAAAAFC1LyUAAAAAAAAABZZZ5qvrKjxLVVsvLHtYn3H4mK1qAAAAAAAAAAAAAAAAAAAAAAFC1LyUAAAAAAAAABZZZ5qvrKjxLVVsvLHtYn3H4mK1qAAAAAAAAAAAAAAAAAAAAAAFC1LyUAAAAAAAAABZZZ5qvrKjxLVVsvLHtYn3H4mK1qAAAAAAAAAAAAAAAAAAAAAAFC1LyUAAAAAAAAABZZZ5qvrKjxLVVsvLHtYn3H4mK1qAAAAAAAAAAAAAAAAAAAAA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AutoShape 4" descr="data:image/jpeg;base64,/9j/4AAQSkZJRgABAQAAAQABAAD/2wCEAAkGBwgHBgkIBwgSFQkUDRYZGBYYGRoeFRwhHB0gHSAdHyAkKCkkJDAxIB8nIj0tJTUrOi46Iyc6RDMvNzA5OjUBCgoKDg0OGhAQGjckICUzNzcsNzc1Nyw0LyssMTcxLC8yLCw3LywwLCwsLCwtLC4sLCwsLCwsLCwsLSwsLCwrLP/AABEIALcBEwMBEQACEQEDEQH/xAAbAAEAAwEBAQEAAAAAAAAAAAAABAUHCAYDAf/EAEEQAQABAgIFBQ0GBAcAAAAAAAABAgMEBQYRIVXRFzFhcpIHCBITIjM1QVFxdIGyFTJCkaGxFnOTwhQjUmKCosH/xAAbAQEAAwADAQAAAAAAAAAAAAAABAUGAgMHAf/EACoRAQACAAMGBwEAAwAAAAAAAAABAgMEMhETFSFSkQUGEjNRcbExQWGh/9oADAMBAAIRAxEAPwDLF+qwAAAAAAAAAG2d796Lzj4ij6VbntUJmX0tYQkgAAAAAAAAAAAAAAAAAAAAABx2v1WAAAAAAAAAA2zvfvRecfEUfSrc9qhMy+lrCEkAAAAAAAAAAAAAAAAAAAAAAOO1+qwAAAAAAAAAG2d796Lzj4ij6VbntUJmX0tYQkgAAAAAAAAAAAAAAAAAAAAABx2v1WAAAAAAAAAA2zvfvRecfEUfSrc9qhMy+lrCEkAAAAAAAAAAAAAAAAAAAAAAOO1+qwAAAAAAAAAG2d796Lzj4ij6VbntUJmX0tYQkgAAAAAAAAAAAAAAAAAAAAABx2v1WAAAAAAAAAA2zvfvRecfEUfSrc9qhMy+lrCEkAAAAAAAAAAAAAAAAAAAAAAOO1+qwAAAAAAAAAG2d796Lzj4ij6VbntUJmX0tYQkgAAAAAAAAAAAAAAAAAAAAABx2v1WAAAA9hoBonVpNhs+uRRrm1gZ8X/NqnXRt91ExPWhHx8XdzX7/wCO/Cw/VE7Xj4mJiJjmSHQAAAA2zvfvRecfEUfSrc9qhMy+lrCEkAAAAAAAAAAAAAAAAAAAAAAOO1+qwAAAHRfcbyj7L0Jw96unVexFc3p907KP+kRPzlU5q/qxJ/0sMKvpqxbugZR9h6Y5ng6adVqbs10ezwbnlREe7XNPyWOBf14cSiY1dlnnXa6gAAG2d796Lzj4ij6VbntUJmX0tYQkgAAAAAAAAAAAAAAAAAAAAABx2v1WAAAl5Rl9zNs1weXWNfjL16miJj1eFOqZ+Ubfk43t6azb4cqV22iHWuGsW8LhrWHsUarVFEU0x6oiI1RH5KOZ2ztWTIO7/lGqrLM6t0+2zXP510f3/on5K/8Aao2Yry2seT0QAABtne/ei84+Io+lW57VCZl9LWEJIAAAAAAAAAAAAAAAAAAAAAAcdr9VpWW469luMoxVii3VXH4blFNdEx7Kqatk/v7JiXG1YtGyXKtvTO1uGguf6G6U004W9keDs5pq225tW9VfTbnVt93PHTG1W42Hi4fPbMwmUtS3+Htf4ZyDceE/o2+CPvL/ADLs9MfD6YbIcmwl+i/hcpw9F6nmqptURVGzVsmI1xs2Pk3tPKZffTHwsXF9fDGYPC46z4jHYai5Z1xPg10xVTrj16p2PsTMc4Jjag/wzkG48J/Rt8HLeX+ZcfTHwh5tluiWT4G5jszyzBW8NTG2qqzb/KI1a5nojbLlW2JadkTJMViNswwzTfS7BZzcrwuRZNh8PgIn70WrcXq/fMR5MdEbfbPqWWDgzXnadsomJiRPKsPHpDobZ3v3ovOPiKPpVue1QmZfS1hCSAAAAAAAAAAAAAAAAAAAAAAHHa/VYD9pqqoqpqoqmKomJiY54mOaYH2J2fxrOgXdau4fxeXaV1TVZ5qcRz1R/MiPvR/ujb7YnbKDjZTbzp2SsPH/AMWbNh79rE2Ld/D3aarNVMTTVTMTTMTtiYmNkq+YmJ2Skvo+ADyem+nmV6JWZt3Z8ZmM066bNM7eiap/DH6z6ol34OBbE+nC+JFf6wDSfSbNdKMd/is1xGuI+5bjZboj2U0/+zrmfatMPCrhxsqhXxJt/VM7HWA913O9M7+iuDxlqzgqbkXLlM65qmNWqNXsVXiFpi1Wh8G8Orm8O0zbZsl67lexu57fbq4K/eSueAU657HK9jdz2+3VwN5JwCnXPY5Xsbue326uBvJOAU657HK9jdz2+3VwN5JwCnXPY5Xsbue326uBvJOAU657HK9jdz2+3VwN5JwCnXPY5Xsbue326uBvJOAU657HK9jdz2+3VwN5JwCnXPY5Xsbue326uBvJOAU657HK9jdz2+3VwN5JwCnXPY5Xsbue326uBvJOAU657HK9jdz2+3VwN5JwCnXPY5Xsbue326uBvJOAU657HK9jdz2+3VwN5JwCnXPY5Xsbue326uBvJOAU657HK9jdz2+3VwN5JwCnXPY5Xsbue326uBvJOAU657HK9jdz2+3VwN5JwCnXPY5Xsbue326uBvJOAU657HK9jdz2+3VwN5JwCnXPY5Xsbue326uBvJOAU657HK9jdz2+3VwN5JwCnXPY5Xsbue326uBvJOAU657MXaVhQAEnLcDdzPMcLgMP527eoojomqYjX8tet8taKxMy5UjbMQ61wWFtYHB2MJhqdVm3bpopj2RTGqI/KFFMzM7ZWUPs+ADF+79lHgYrLM6t07KqZs1z0xrro/Tw/wAoWGSvymqNmK8trI09EAAWWWear6yo8S1VbLyx7WJ9x+JitagAAAAAAAAAAAAAAAAAAAAABQtS8lAAaH3EMo+0NL6sdXT/AJWGszV/yr10U/p4U/JEzl9lNnykZevPa2zSPSHLNG8BOMzbExTRzU089dc+ymPXP7evVCuw8O152VSrWisbZYTpR3UM+zjMbd3LcRVhsLbr10UUT5U9Nyearq/d6J51nh5WlY580W+PMzyaHoF3UsHnc28vzzwbOZTqiKua1cno1/dnonn9U7dSJjZWac684d2HjRb+vQd0vJ5zvQvMsPRTrvUW/GUaufwrflao98RNPzdWXv6MSJc719VZhzHzrlXAALLLPNV9ZUeJaqtl5Y9rE+4/ExWtQAAAAAAAAAAAAAAAAAAAAAAoWpeSgANH0P0xwOhGiFyMLRTezzE3Zr8H8FumPJo8ZMe6a/Bjb5W3wdetExcGcXE58ohKreKU/wBvD51nGYZ5j68dmuJquYifXPNEf6aY5ojoj90mlK0jZVHtebTtlAcnEmImNU8wNG0D7qWNyTxeAz2ar+W7Iirnu24/ujonbHqnmhExsrFudeUpOHj7OVniM+sYTDZ1jbWXXqa8F42Zt1U83gVeVTHypmIn2TEpOHMzWNv9dOJs9XJAcnABZZZ5qvrKjxLVVsvLHtYn3H4mK1qAAAAAAAAAAAAAAAAAAAAAAFC1LyUAAAAAAAAABZZZ5qvrKjxLVVsvLHtYn3H4mK1qAAAAAAAAAAAAAAAAAAAAAAFC1LyUAAAAAAAAABZZZ5qvrKjxLVVsvLHtYn3H4mK1qAAAAAAAAAAAAAAAAAAAAAAFC1LyUAAAAAAAAABZZZ5qvrKjxLVVsvLHtYn3H4mK1qAAAAAAAAAAAAAAAAAAAAAAFC1LyUAAAAAAAAABZZZ5qvrKjxLVVsvLHtYn3H4mK1qAAAAAAAAAAAAAAAAAAAAAAFC1LyUAAAAAAAAABZZZ5qvrKjxLVVsvLHtYn3H4mK1qAAAAAAAAAAAAAAAAAAAAAAFC1LyUAAAAAAAAABZZZ5qvrKjxLVVsvLHtYn3H4mK1qAAAAAAAAAAAAAAAAAAAAAAFC1LyUAAAAAAAAABZZZ5qvrKjxLVVsvLHtYn3H4mK1qAAAAAAAAAAAAAAAAAAAAAAFC1LyUAAAAAAAAABZZZ5qvrKjxLVVsvLHtYn3H4mK1qAAAAAAAAAAAAAAAAAAAAA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6" name="AutoShape 6" descr="http://upload.wikimedia.org/wikipedia/commons/f/f7/Flag_of_Texas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8" name="AutoShape 8" descr="http://upload.wikimedia.org/wikipedia/commons/f/f7/Flag_of_Texas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0" name="AutoShape 10" descr="http://upload.wikimedia.org/wikipedia/commons/f/f7/Flag_of_Texas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72" name="Picture 12" descr="http://www.americanmethod.com/assets/images/items/Texas_Shaped_Texas_Flag_sticker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0" y="5410200"/>
            <a:ext cx="1143000" cy="1085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Texas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the Alamo?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Revolution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-304800" y="1036637"/>
            <a:ext cx="9448800" cy="4525963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  <a:buNone/>
            </a:pPr>
            <a:r>
              <a:rPr lang="en-US" sz="5400" b="1" dirty="0" smtClean="0"/>
              <a:t>1833 </a:t>
            </a:r>
          </a:p>
          <a:p>
            <a:pPr algn="ctr">
              <a:lnSpc>
                <a:spcPct val="170000"/>
              </a:lnSpc>
              <a:buNone/>
            </a:pPr>
            <a:r>
              <a:rPr lang="en-US" sz="3400" dirty="0" smtClean="0"/>
              <a:t>Colonists in </a:t>
            </a:r>
            <a:r>
              <a:rPr lang="en-US" sz="3400" dirty="0" err="1" smtClean="0"/>
              <a:t>Tejas</a:t>
            </a:r>
            <a:r>
              <a:rPr lang="en-US" sz="3400" dirty="0" smtClean="0"/>
              <a:t> (Texans) wanted to become independent and Stephen F. Austin went to Mexico to ask for reforms. Mexico did not allow the reforms.</a:t>
            </a:r>
            <a:endParaRPr lang="en-US" sz="3400" dirty="0"/>
          </a:p>
        </p:txBody>
      </p:sp>
      <p:pic>
        <p:nvPicPr>
          <p:cNvPr id="8194" name="Picture 2" descr="http://img2.imagesbn.com/p/9780606318495_p0_v1_s260x4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04800"/>
            <a:ext cx="1916147" cy="24688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Revolution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4525963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5400" b="1" dirty="0" smtClean="0"/>
              <a:t>1835</a:t>
            </a:r>
          </a:p>
          <a:p>
            <a:pPr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3200" dirty="0" smtClean="0"/>
              <a:t>Texans revolted against Mexico and formed a temporary government. Mexican claimed the Alamo was its military headquarters, but Texas fought the Mexicans and captured the Alamo.</a:t>
            </a:r>
            <a:endParaRPr lang="en-US" sz="3200" dirty="0"/>
          </a:p>
        </p:txBody>
      </p:sp>
      <p:pic>
        <p:nvPicPr>
          <p:cNvPr id="5" name="Picture 2" descr="https://encrypted-tbn0.gstatic.com/images?q=tbn:ANd9GcRHOXriY6CPBI4vtoBH1EeQ0SZiqfbujTCgDeEKFOPRZGB7CWfMZ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1143000"/>
            <a:ext cx="672207" cy="457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12" descr="http://www.americanmethod.com/assets/images/items/Texas_Shaped_Texas_Flag_sticker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1066800"/>
            <a:ext cx="577516" cy="5486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6934200" y="1219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Revolution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0" y="960437"/>
            <a:ext cx="8915400" cy="4525963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  <a:spcAft>
                <a:spcPts val="400"/>
              </a:spcAft>
              <a:buNone/>
            </a:pPr>
            <a:r>
              <a:rPr lang="en-US" sz="5400" b="1" dirty="0" smtClean="0"/>
              <a:t>1836</a:t>
            </a:r>
          </a:p>
          <a:p>
            <a:pPr algn="ctr">
              <a:lnSpc>
                <a:spcPct val="170000"/>
              </a:lnSpc>
              <a:spcAft>
                <a:spcPts val="400"/>
              </a:spcAft>
              <a:buNone/>
            </a:pPr>
            <a:r>
              <a:rPr lang="en-US" sz="2900" dirty="0" smtClean="0"/>
              <a:t>January 19, 1836, James Bowie arrived to the Alamo with volunteers. Colonel William B. Travis arrived February 2</a:t>
            </a:r>
            <a:r>
              <a:rPr lang="en-US" sz="2900" baseline="30000" dirty="0" smtClean="0"/>
              <a:t>nd</a:t>
            </a:r>
            <a:r>
              <a:rPr lang="en-US" sz="2900" dirty="0" smtClean="0"/>
              <a:t> with more soldiers. Davy Crockett and other volunteers arrived six days later.</a:t>
            </a:r>
            <a:endParaRPr lang="en-US" sz="2900" dirty="0"/>
          </a:p>
        </p:txBody>
      </p:sp>
      <p:pic>
        <p:nvPicPr>
          <p:cNvPr id="20482" name="Picture 2" descr="http://i235.photobucket.com/albums/ee91/UKReb_photo/DSC0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57200"/>
            <a:ext cx="2844800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Revolution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0" y="960437"/>
            <a:ext cx="8915400" cy="4525963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  <a:spcAft>
                <a:spcPts val="400"/>
              </a:spcAft>
              <a:buNone/>
            </a:pPr>
            <a:r>
              <a:rPr lang="en-US" sz="5400" b="1" dirty="0" smtClean="0"/>
              <a:t>1836</a:t>
            </a:r>
          </a:p>
          <a:p>
            <a:pPr algn="ctr">
              <a:lnSpc>
                <a:spcPct val="170000"/>
              </a:lnSpc>
              <a:spcAft>
                <a:spcPts val="400"/>
              </a:spcAft>
              <a:buNone/>
            </a:pPr>
            <a:r>
              <a:rPr lang="en-US" sz="3400" dirty="0" smtClean="0"/>
              <a:t>Santa Anna was determined to stop the rebellion. He arrived in San Antonio on February 23, 1836 and he and his troops surrounded the Alamo.</a:t>
            </a:r>
            <a:endParaRPr lang="en-US" sz="3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1" y="228600"/>
            <a:ext cx="1908928" cy="246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Revolution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0" y="960437"/>
            <a:ext cx="8915400" cy="4525963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  <a:spcAft>
                <a:spcPts val="400"/>
              </a:spcAft>
              <a:buNone/>
            </a:pPr>
            <a:r>
              <a:rPr lang="en-US" sz="5400" b="1" dirty="0" smtClean="0"/>
              <a:t>1836</a:t>
            </a:r>
          </a:p>
          <a:p>
            <a:pPr algn="ctr">
              <a:lnSpc>
                <a:spcPct val="170000"/>
              </a:lnSpc>
              <a:spcAft>
                <a:spcPts val="400"/>
              </a:spcAft>
              <a:buNone/>
            </a:pPr>
            <a:r>
              <a:rPr lang="en-US" sz="3600" dirty="0" smtClean="0"/>
              <a:t>March, 2 1836, Texas declared independence and the government drafted a constitution. </a:t>
            </a:r>
            <a:endParaRPr lang="en-US" sz="3600" dirty="0"/>
          </a:p>
        </p:txBody>
      </p:sp>
      <p:pic>
        <p:nvPicPr>
          <p:cNvPr id="5122" name="Picture 2" descr="https://www.tsl.texas.gov/sites/default/files/public/tslac/treasures/images/republic/decl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343400"/>
            <a:ext cx="1796856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Revolution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0" y="960437"/>
            <a:ext cx="8915400" cy="4525963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  <a:spcAft>
                <a:spcPts val="400"/>
              </a:spcAft>
              <a:buNone/>
            </a:pPr>
            <a:r>
              <a:rPr lang="en-US" sz="5400" b="1" dirty="0" smtClean="0"/>
              <a:t>1836</a:t>
            </a:r>
          </a:p>
          <a:p>
            <a:pPr algn="ctr">
              <a:lnSpc>
                <a:spcPct val="170000"/>
              </a:lnSpc>
              <a:spcAft>
                <a:spcPts val="400"/>
              </a:spcAft>
              <a:buNone/>
            </a:pPr>
            <a:r>
              <a:rPr lang="en-US" sz="2800" dirty="0" smtClean="0"/>
              <a:t>Santa Anna led his men after the Texas Army. On April 20, San Jacinto River. When Santa Anna’s army took a siesta. General Sam Houston and his troops attacked, shouting “Remember the Alamo!”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Revolution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0" y="960437"/>
            <a:ext cx="8915400" cy="4525963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  <a:spcAft>
                <a:spcPts val="400"/>
              </a:spcAft>
              <a:buNone/>
            </a:pPr>
            <a:r>
              <a:rPr lang="en-US" sz="5400" b="1" dirty="0" smtClean="0"/>
              <a:t>1836</a:t>
            </a:r>
          </a:p>
          <a:p>
            <a:pPr algn="ctr">
              <a:lnSpc>
                <a:spcPct val="170000"/>
              </a:lnSpc>
              <a:spcAft>
                <a:spcPts val="400"/>
              </a:spcAft>
              <a:buNone/>
            </a:pPr>
            <a:r>
              <a:rPr lang="en-US" sz="2800" dirty="0" smtClean="0"/>
              <a:t>Santa Anna was captured and agreed to a treaty that would recognize Texas’s independence. On October 1836, the </a:t>
            </a:r>
            <a:r>
              <a:rPr lang="en-US" sz="2800" b="1" dirty="0" smtClean="0"/>
              <a:t>Republic </a:t>
            </a:r>
            <a:r>
              <a:rPr lang="en-US" sz="2800" dirty="0" smtClean="0"/>
              <a:t>of Texas set up a permanent government.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A4A75"/>
      </a:accent1>
      <a:accent2>
        <a:srgbClr val="800000"/>
      </a:accent2>
      <a:accent3>
        <a:srgbClr val="C00000"/>
      </a:accent3>
      <a:accent4>
        <a:srgbClr val="39639D"/>
      </a:accent4>
      <a:accent5>
        <a:srgbClr val="595959"/>
      </a:accent5>
      <a:accent6>
        <a:srgbClr val="909090"/>
      </a:accent6>
      <a:hlink>
        <a:srgbClr val="800000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275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Texas Revolution</vt:lpstr>
      <vt:lpstr>Texas Revolution</vt:lpstr>
      <vt:lpstr>Texas Revolution</vt:lpstr>
      <vt:lpstr>Texas Revolution</vt:lpstr>
      <vt:lpstr>Texas Revolution</vt:lpstr>
      <vt:lpstr>Texas Revolution</vt:lpstr>
      <vt:lpstr>Texas Revolution</vt:lpstr>
      <vt:lpstr>Texas Revolution</vt:lpstr>
      <vt:lpstr>Texas Revolution</vt:lpstr>
      <vt:lpstr>Texas Revolution</vt:lpstr>
    </vt:vector>
  </TitlesOfParts>
  <Company>GPISD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Revolution</dc:title>
  <dc:creator>GPISD</dc:creator>
  <cp:lastModifiedBy>GPISD</cp:lastModifiedBy>
  <cp:revision>11</cp:revision>
  <dcterms:created xsi:type="dcterms:W3CDTF">2014-02-20T15:58:35Z</dcterms:created>
  <dcterms:modified xsi:type="dcterms:W3CDTF">2014-02-21T15:54:29Z</dcterms:modified>
</cp:coreProperties>
</file>