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 Strategy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639" y="1613003"/>
            <a:ext cx="6535962" cy="4371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5222" y="25952"/>
            <a:ext cx="345758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Strategy: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RUDHIEE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Read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/>
              <a:t>the problem, put a box around important words, and circle numbers.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Underline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/>
              <a:t>the question.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b="1" dirty="0" smtClean="0"/>
              <a:t>Write</a:t>
            </a:r>
            <a:r>
              <a:rPr lang="en-US" sz="1600" dirty="0" smtClean="0"/>
              <a:t> the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definition </a:t>
            </a:r>
            <a:r>
              <a:rPr lang="en-US" sz="1600" dirty="0" smtClean="0"/>
              <a:t>next to any science vocabulary words.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Hypothesis</a:t>
            </a:r>
          </a:p>
          <a:p>
            <a:pPr marL="742950" lvl="1" indent="-285750">
              <a:buFontTx/>
              <a:buChar char="-"/>
            </a:pPr>
            <a:r>
              <a:rPr lang="en-US" sz="1600" dirty="0"/>
              <a:t>C</a:t>
            </a:r>
            <a:r>
              <a:rPr lang="en-US" sz="1600" dirty="0" smtClean="0"/>
              <a:t>onstruct model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Explain evidence behind hypothesis.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Infer based on what you know.</a:t>
            </a:r>
          </a:p>
          <a:p>
            <a:pPr marL="742950" lvl="1" indent="-285750">
              <a:buFontTx/>
              <a:buChar char="-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Interpret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Look at evidence (answer choices) for patterns.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Draw conclusions from information given.</a:t>
            </a:r>
          </a:p>
          <a:p>
            <a:pPr marL="742950" lvl="1" indent="-285750">
              <a:buFontTx/>
              <a:buChar char="-"/>
            </a:pP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Eliminate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/>
              <a:t>wrong choices and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Evaluate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smtClean="0"/>
              <a:t>right answer.</a:t>
            </a:r>
          </a:p>
          <a:p>
            <a:pPr marL="1200150" lvl="2" indent="-285750">
              <a:buFontTx/>
              <a:buChar char="-"/>
            </a:pPr>
            <a:endParaRPr lang="en-US" sz="1600" dirty="0" smtClean="0"/>
          </a:p>
          <a:p>
            <a:pPr marL="742950" lvl="1" indent="-285750">
              <a:buFontTx/>
              <a:buChar char="-"/>
            </a:pPr>
            <a:endParaRPr lang="en-US" sz="1600" dirty="0" smtClean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6290" y="3438890"/>
            <a:ext cx="1447978" cy="192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94662" y="3626769"/>
            <a:ext cx="626645" cy="1631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684" y="2937745"/>
            <a:ext cx="1013686" cy="13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 smtClean="0">
                <a:solidFill>
                  <a:schemeClr val="accent2">
                    <a:lumMod val="75000"/>
                  </a:schemeClr>
                </a:solidFill>
              </a:rPr>
              <a:t>Types of Energy  - </a:t>
            </a:r>
          </a:p>
          <a:p>
            <a:r>
              <a:rPr lang="en-US" sz="1050" b="1" i="1" dirty="0" smtClean="0">
                <a:solidFill>
                  <a:schemeClr val="accent2">
                    <a:lumMod val="75000"/>
                  </a:schemeClr>
                </a:solidFill>
              </a:rPr>
              <a:t>M.E.L.T.S</a:t>
            </a:r>
          </a:p>
          <a:p>
            <a:r>
              <a:rPr lang="en-US" sz="1000" b="1" i="1" dirty="0" smtClean="0">
                <a:solidFill>
                  <a:schemeClr val="accent2">
                    <a:lumMod val="75000"/>
                  </a:schemeClr>
                </a:solidFill>
              </a:rPr>
              <a:t>mechanical</a:t>
            </a:r>
          </a:p>
          <a:p>
            <a:r>
              <a:rPr lang="en-US" sz="1000" b="1" i="1" dirty="0" smtClean="0">
                <a:solidFill>
                  <a:schemeClr val="accent2">
                    <a:lumMod val="75000"/>
                  </a:schemeClr>
                </a:solidFill>
              </a:rPr>
              <a:t>electrical</a:t>
            </a:r>
          </a:p>
          <a:p>
            <a:r>
              <a:rPr lang="en-US" sz="1000" b="1" i="1" dirty="0" smtClean="0">
                <a:solidFill>
                  <a:schemeClr val="accent2">
                    <a:lumMod val="75000"/>
                  </a:schemeClr>
                </a:solidFill>
              </a:rPr>
              <a:t>light</a:t>
            </a:r>
          </a:p>
          <a:p>
            <a:r>
              <a:rPr lang="en-US" sz="1000" b="1" i="1" dirty="0" smtClean="0">
                <a:solidFill>
                  <a:schemeClr val="accent2">
                    <a:lumMod val="75000"/>
                  </a:schemeClr>
                </a:solidFill>
              </a:rPr>
              <a:t>thermal/heat</a:t>
            </a:r>
          </a:p>
          <a:p>
            <a:r>
              <a:rPr lang="en-US" sz="1000" b="1" i="1" dirty="0" smtClean="0">
                <a:solidFill>
                  <a:schemeClr val="accent2">
                    <a:lumMod val="75000"/>
                  </a:schemeClr>
                </a:solidFill>
              </a:rPr>
              <a:t>sound</a:t>
            </a:r>
            <a:endParaRPr lang="en-US" sz="1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93499" y="3789948"/>
            <a:ext cx="24815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67704" y="3876806"/>
            <a:ext cx="2475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vibrates, communication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12612" y="4041238"/>
            <a:ext cx="1080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movement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5305" y="4374118"/>
            <a:ext cx="1080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radiates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7384" y="4550582"/>
            <a:ext cx="300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ravels in straight line, to see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4025" y="4870391"/>
            <a:ext cx="1080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vibrates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25185" y="5034097"/>
            <a:ext cx="2161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hock, electrons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063" y="5364450"/>
            <a:ext cx="1080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radiates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451" y="5529226"/>
            <a:ext cx="10809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</a:rPr>
              <a:t>radiates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65876" y="2283457"/>
            <a:ext cx="807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accent2">
                    <a:lumMod val="75000"/>
                  </a:schemeClr>
                </a:solidFill>
              </a:rPr>
              <a:t>sound</a:t>
            </a:r>
            <a:endParaRPr lang="en-US" sz="1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22023" y="2844937"/>
            <a:ext cx="807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accent2">
                    <a:lumMod val="75000"/>
                  </a:schemeClr>
                </a:solidFill>
              </a:rPr>
              <a:t>sound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4211" y="2241618"/>
            <a:ext cx="10857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accent2">
                    <a:lumMod val="75000"/>
                  </a:schemeClr>
                </a:solidFill>
              </a:rPr>
              <a:t>mechanical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4261" y="2803090"/>
            <a:ext cx="10857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accent2">
                    <a:lumMod val="75000"/>
                  </a:schemeClr>
                </a:solidFill>
              </a:rPr>
              <a:t>mechanical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394662" y="4374118"/>
            <a:ext cx="271214" cy="3077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88149" y="4889874"/>
            <a:ext cx="271214" cy="3077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69604" y="5364449"/>
            <a:ext cx="271214" cy="30777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71" y="3941582"/>
            <a:ext cx="346476" cy="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220" y="2360368"/>
            <a:ext cx="349473" cy="31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374" y="2880937"/>
            <a:ext cx="346476" cy="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019" y="2360368"/>
            <a:ext cx="346476" cy="31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899195" y="3398237"/>
            <a:ext cx="307766" cy="2769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7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107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Test Taking Strategy</vt:lpstr>
    </vt:vector>
  </TitlesOfParts>
  <Company>GPISD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Strategy</dc:title>
  <dc:creator>Kenya Garcia</dc:creator>
  <cp:lastModifiedBy>Kenya Garcia</cp:lastModifiedBy>
  <cp:revision>3</cp:revision>
  <dcterms:created xsi:type="dcterms:W3CDTF">2015-12-01T22:27:51Z</dcterms:created>
  <dcterms:modified xsi:type="dcterms:W3CDTF">2015-12-01T22:36:57Z</dcterms:modified>
</cp:coreProperties>
</file>