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8" autoAdjust="0"/>
    <p:restoredTop sz="94660"/>
  </p:normalViewPr>
  <p:slideViewPr>
    <p:cSldViewPr snapToGrid="0">
      <p:cViewPr varScale="1">
        <p:scale>
          <a:sx n="60" d="100"/>
          <a:sy n="60"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9/20/2016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 – o – </a:t>
            </a:r>
            <a:r>
              <a:rPr lang="en-US" dirty="0" err="1" smtClean="0"/>
              <a:t>solu</a:t>
            </a:r>
            <a:r>
              <a:rPr lang="en-US" dirty="0" smtClean="0"/>
              <a:t> Inc.</a:t>
            </a:r>
            <a:endParaRPr lang="en-US" dirty="0"/>
          </a:p>
        </p:txBody>
      </p:sp>
      <p:sp>
        <p:nvSpPr>
          <p:cNvPr id="3" name="Subtitle 2"/>
          <p:cNvSpPr>
            <a:spLocks noGrp="1"/>
          </p:cNvSpPr>
          <p:nvPr>
            <p:ph type="subTitle" idx="1"/>
          </p:nvPr>
        </p:nvSpPr>
        <p:spPr/>
        <p:txBody>
          <a:bodyPr/>
          <a:lstStyle/>
          <a:p>
            <a:r>
              <a:rPr lang="en-US" dirty="0" smtClean="0"/>
              <a:t>We need more mixtures and solutions!</a:t>
            </a:r>
            <a:endParaRPr lang="en-US" dirty="0"/>
          </a:p>
        </p:txBody>
      </p:sp>
    </p:spTree>
    <p:extLst>
      <p:ext uri="{BB962C8B-B14F-4D97-AF65-F5344CB8AC3E}">
        <p14:creationId xmlns:p14="http://schemas.microsoft.com/office/powerpoint/2010/main" val="3829875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 – o – </a:t>
            </a:r>
            <a:r>
              <a:rPr lang="en-US" dirty="0" err="1" smtClean="0"/>
              <a:t>solu</a:t>
            </a:r>
            <a:r>
              <a:rPr lang="en-US" dirty="0" smtClean="0"/>
              <a:t>, </a:t>
            </a:r>
            <a:r>
              <a:rPr lang="en-US" dirty="0" err="1" smtClean="0"/>
              <a:t>inc.</a:t>
            </a:r>
            <a:r>
              <a:rPr lang="en-US" dirty="0" smtClean="0"/>
              <a:t> </a:t>
            </a:r>
            <a:endParaRPr lang="en-US" dirty="0"/>
          </a:p>
        </p:txBody>
      </p:sp>
      <p:sp>
        <p:nvSpPr>
          <p:cNvPr id="3" name="Content Placeholder 2"/>
          <p:cNvSpPr>
            <a:spLocks noGrp="1"/>
          </p:cNvSpPr>
          <p:nvPr>
            <p:ph idx="1"/>
          </p:nvPr>
        </p:nvSpPr>
        <p:spPr>
          <a:xfrm>
            <a:off x="621735" y="1727200"/>
            <a:ext cx="10913873" cy="4864100"/>
          </a:xfrm>
        </p:spPr>
        <p:txBody>
          <a:bodyPr>
            <a:normAutofit lnSpcReduction="10000"/>
          </a:bodyPr>
          <a:lstStyle/>
          <a:p>
            <a:pPr algn="just"/>
            <a:r>
              <a:rPr lang="en-US" sz="3600" dirty="0" smtClean="0"/>
              <a:t>Dear applicant, </a:t>
            </a:r>
          </a:p>
          <a:p>
            <a:pPr algn="just"/>
            <a:r>
              <a:rPr lang="en-US" sz="3600" dirty="0" smtClean="0"/>
              <a:t>We are in need of </a:t>
            </a:r>
            <a:r>
              <a:rPr lang="en-US" sz="3600" b="1" dirty="0" smtClean="0">
                <a:solidFill>
                  <a:srgbClr val="00B0F0"/>
                </a:solidFill>
              </a:rPr>
              <a:t>mixtures</a:t>
            </a:r>
            <a:r>
              <a:rPr lang="en-US" sz="3600" b="1" dirty="0" smtClean="0"/>
              <a:t> </a:t>
            </a:r>
            <a:r>
              <a:rPr lang="en-US" sz="3600" dirty="0" smtClean="0"/>
              <a:t>and </a:t>
            </a:r>
            <a:r>
              <a:rPr lang="en-US" sz="3600" b="1" dirty="0" smtClean="0">
                <a:solidFill>
                  <a:srgbClr val="00B0F0"/>
                </a:solidFill>
              </a:rPr>
              <a:t>solutions</a:t>
            </a:r>
            <a:r>
              <a:rPr lang="en-US" sz="3600" dirty="0" smtClean="0"/>
              <a:t> to sell. Last month our sales for mixtures and solutions were very low because some of our workers were confused about what mixtures and solutions are. We accidently sold mixtures to people who wanted solutions and solutions to people who wanted mixtures. To follow are instructions for the job. </a:t>
            </a:r>
          </a:p>
          <a:p>
            <a:pPr algn="just"/>
            <a:r>
              <a:rPr lang="en-US" sz="3600" dirty="0" smtClean="0"/>
              <a:t>Your assignment is due September 30</a:t>
            </a:r>
            <a:r>
              <a:rPr lang="en-US" sz="3600" baseline="30000" dirty="0" smtClean="0"/>
              <a:t>th</a:t>
            </a:r>
            <a:r>
              <a:rPr lang="en-US" sz="3600" dirty="0" smtClean="0"/>
              <a:t>.</a:t>
            </a:r>
          </a:p>
          <a:p>
            <a:pPr algn="just"/>
            <a:r>
              <a:rPr lang="en-US" sz="4400" dirty="0" smtClean="0"/>
              <a:t>Please	       !</a:t>
            </a:r>
          </a:p>
        </p:txBody>
      </p:sp>
      <p:pic>
        <p:nvPicPr>
          <p:cNvPr id="1026" name="Picture 2" descr="Image result for sales down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b="9164"/>
          <a:stretch/>
        </p:blipFill>
        <p:spPr bwMode="auto">
          <a:xfrm>
            <a:off x="7630745" y="0"/>
            <a:ext cx="3113455" cy="22978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elp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7548" y="5676900"/>
            <a:ext cx="1091459"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18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8" y="-48127"/>
            <a:ext cx="12103768" cy="4090737"/>
          </a:xfrm>
        </p:spPr>
        <p:txBody>
          <a:bodyPr>
            <a:noAutofit/>
          </a:bodyPr>
          <a:lstStyle/>
          <a:p>
            <a:pPr marL="585216" lvl="1" indent="-457200" algn="just">
              <a:lnSpc>
                <a:spcPct val="100000"/>
              </a:lnSpc>
              <a:spcBef>
                <a:spcPts val="0"/>
              </a:spcBef>
              <a:spcAft>
                <a:spcPts val="0"/>
              </a:spcAft>
              <a:buFont typeface="+mj-lt"/>
              <a:buAutoNum type="arabicPeriod"/>
            </a:pPr>
            <a:r>
              <a:rPr lang="en-US" sz="2600" b="1" dirty="0" smtClean="0"/>
              <a:t>Research a mixture and solution.</a:t>
            </a:r>
          </a:p>
          <a:p>
            <a:pPr marL="585216" lvl="1" indent="-457200" algn="just">
              <a:lnSpc>
                <a:spcPct val="100000"/>
              </a:lnSpc>
              <a:spcBef>
                <a:spcPts val="0"/>
              </a:spcBef>
              <a:spcAft>
                <a:spcPts val="0"/>
              </a:spcAft>
              <a:buFont typeface="+mj-lt"/>
              <a:buAutoNum type="arabicPeriod"/>
            </a:pPr>
            <a:r>
              <a:rPr lang="en-US" sz="2600" b="1" dirty="0" smtClean="0"/>
              <a:t>Complete </a:t>
            </a:r>
            <a:r>
              <a:rPr lang="en-US" sz="2600" b="1" dirty="0"/>
              <a:t>a </a:t>
            </a:r>
            <a:r>
              <a:rPr lang="en-US" sz="2600" b="1" dirty="0" smtClean="0"/>
              <a:t>page that tells:</a:t>
            </a:r>
          </a:p>
          <a:p>
            <a:pPr lvl="4" algn="just"/>
            <a:r>
              <a:rPr lang="en-US" sz="2600" dirty="0"/>
              <a:t>m</a:t>
            </a:r>
            <a:r>
              <a:rPr lang="en-US" sz="2600" dirty="0" smtClean="0"/>
              <a:t>aterials needed</a:t>
            </a:r>
          </a:p>
          <a:p>
            <a:pPr lvl="4" algn="just"/>
            <a:r>
              <a:rPr lang="en-US" sz="2600" dirty="0"/>
              <a:t>w</a:t>
            </a:r>
            <a:r>
              <a:rPr lang="en-US" sz="2600" dirty="0" smtClean="0"/>
              <a:t>hat safety materials should be used and what rules should be followed</a:t>
            </a:r>
          </a:p>
          <a:p>
            <a:pPr marL="642366" lvl="1" indent="-514350" algn="just">
              <a:lnSpc>
                <a:spcPct val="100000"/>
              </a:lnSpc>
              <a:buFont typeface="+mj-lt"/>
              <a:buAutoNum type="arabicPeriod"/>
            </a:pPr>
            <a:r>
              <a:rPr lang="en-US" sz="2600" b="1" dirty="0" smtClean="0"/>
              <a:t>Create </a:t>
            </a:r>
            <a:r>
              <a:rPr lang="en-US" sz="2600" b="1" dirty="0"/>
              <a:t>one mixture and one solution to </a:t>
            </a:r>
            <a:r>
              <a:rPr lang="en-US" sz="2600" b="1" dirty="0" smtClean="0"/>
              <a:t>sell.</a:t>
            </a:r>
            <a:endParaRPr lang="en-US" sz="2600" b="1" dirty="0"/>
          </a:p>
          <a:p>
            <a:pPr lvl="4" algn="just">
              <a:lnSpc>
                <a:spcPct val="100000"/>
              </a:lnSpc>
              <a:spcBef>
                <a:spcPts val="0"/>
              </a:spcBef>
              <a:spcAft>
                <a:spcPts val="0"/>
              </a:spcAft>
            </a:pPr>
            <a:r>
              <a:rPr lang="en-US" sz="2600" dirty="0"/>
              <a:t>The mixture and solution should be packaged and ready to </a:t>
            </a:r>
            <a:r>
              <a:rPr lang="en-US" sz="2600" dirty="0" smtClean="0"/>
              <a:t>sell in its own </a:t>
            </a:r>
            <a:r>
              <a:rPr lang="en-US" sz="2600" dirty="0" smtClean="0"/>
              <a:t>container.</a:t>
            </a:r>
          </a:p>
          <a:p>
            <a:pPr lvl="4" algn="just">
              <a:lnSpc>
                <a:spcPct val="100000"/>
              </a:lnSpc>
              <a:spcBef>
                <a:spcPts val="0"/>
              </a:spcBef>
              <a:spcAft>
                <a:spcPts val="0"/>
              </a:spcAft>
            </a:pPr>
            <a:r>
              <a:rPr lang="en-US" sz="2600" dirty="0" smtClean="0"/>
              <a:t>Make </a:t>
            </a:r>
            <a:r>
              <a:rPr lang="en-US" sz="2600" dirty="0" smtClean="0"/>
              <a:t>your packaging appealing and neat.</a:t>
            </a:r>
          </a:p>
          <a:p>
            <a:pPr lvl="4" algn="just"/>
            <a:r>
              <a:rPr lang="en-US" sz="2600" dirty="0" smtClean="0"/>
              <a:t>The ingredients must be on the packaging.</a:t>
            </a:r>
          </a:p>
          <a:p>
            <a:pPr lvl="4" algn="just"/>
            <a:r>
              <a:rPr lang="en-US" sz="2600" dirty="0" smtClean="0"/>
              <a:t>If it is a mixture, you must have a section on the back of your packaging that explains how to separate the mixture </a:t>
            </a:r>
            <a:r>
              <a:rPr lang="en-US" sz="2600" b="1" u="sng" dirty="0" smtClean="0"/>
              <a:t>and</a:t>
            </a:r>
            <a:r>
              <a:rPr lang="en-US" sz="2600" dirty="0" smtClean="0"/>
              <a:t> what tool(s) could be used to separate the mixture.</a:t>
            </a:r>
          </a:p>
          <a:p>
            <a:pPr marL="585216" lvl="1" indent="-457200" algn="just">
              <a:lnSpc>
                <a:spcPct val="100000"/>
              </a:lnSpc>
              <a:spcBef>
                <a:spcPts val="0"/>
              </a:spcBef>
              <a:spcAft>
                <a:spcPts val="0"/>
              </a:spcAft>
              <a:buFont typeface="+mj-lt"/>
              <a:buAutoNum type="arabicPeriod"/>
            </a:pPr>
            <a:r>
              <a:rPr lang="en-US" sz="2600" b="1" dirty="0" smtClean="0"/>
              <a:t>Create two jingles that clearly define and explain what is a mixture and solution.</a:t>
            </a:r>
            <a:r>
              <a:rPr lang="en-US" sz="2600" dirty="0" smtClean="0"/>
              <a:t> </a:t>
            </a:r>
            <a:endParaRPr lang="en-US" sz="2600" dirty="0"/>
          </a:p>
          <a:p>
            <a:pPr marL="585216" lvl="1" indent="-457200" algn="just">
              <a:lnSpc>
                <a:spcPct val="100000"/>
              </a:lnSpc>
              <a:spcBef>
                <a:spcPts val="0"/>
              </a:spcBef>
              <a:spcAft>
                <a:spcPts val="0"/>
              </a:spcAft>
              <a:buFont typeface="+mj-lt"/>
              <a:buAutoNum type="arabicPeriod"/>
            </a:pPr>
            <a:r>
              <a:rPr lang="en-US" sz="2600" b="1" dirty="0" smtClean="0"/>
              <a:t>Complete a foldable that clearly defines </a:t>
            </a:r>
            <a:r>
              <a:rPr lang="en-US" sz="2600" b="1" smtClean="0"/>
              <a:t>and </a:t>
            </a:r>
            <a:r>
              <a:rPr lang="en-US" sz="2600" b="1" smtClean="0"/>
              <a:t>explains what </a:t>
            </a:r>
            <a:r>
              <a:rPr lang="en-US" sz="2600" b="1" dirty="0" smtClean="0"/>
              <a:t>is a mixture and solution.</a:t>
            </a:r>
          </a:p>
          <a:p>
            <a:pPr lvl="4" algn="just"/>
            <a:r>
              <a:rPr lang="en-US" sz="2600" dirty="0" smtClean="0"/>
              <a:t>Your </a:t>
            </a:r>
            <a:r>
              <a:rPr lang="en-US" sz="2600" dirty="0"/>
              <a:t>foldable must be neat and have </a:t>
            </a:r>
            <a:r>
              <a:rPr lang="en-US" sz="2600" b="1" dirty="0"/>
              <a:t>labeled pictures</a:t>
            </a:r>
            <a:r>
              <a:rPr lang="en-US" sz="2600" dirty="0"/>
              <a:t> of </a:t>
            </a:r>
            <a:r>
              <a:rPr lang="en-US" sz="2600" u="sng" dirty="0" smtClean="0"/>
              <a:t>two </a:t>
            </a:r>
            <a:r>
              <a:rPr lang="en-US" sz="2600" u="sng" dirty="0"/>
              <a:t>mixtures</a:t>
            </a:r>
            <a:r>
              <a:rPr lang="en-US" sz="2600" dirty="0"/>
              <a:t> and </a:t>
            </a:r>
            <a:r>
              <a:rPr lang="en-US" sz="2600" u="sng" dirty="0"/>
              <a:t>two solutions</a:t>
            </a:r>
            <a:r>
              <a:rPr lang="en-US" sz="2600" dirty="0" smtClean="0"/>
              <a:t>.</a:t>
            </a:r>
          </a:p>
          <a:p>
            <a:pPr lvl="4" algn="just"/>
            <a:r>
              <a:rPr lang="en-US" sz="2600" dirty="0" smtClean="0"/>
              <a:t>Your foldable must clearly </a:t>
            </a:r>
            <a:r>
              <a:rPr lang="en-US" sz="2600" b="1" u="sng" dirty="0" smtClean="0"/>
              <a:t>define</a:t>
            </a:r>
            <a:r>
              <a:rPr lang="en-US" sz="2600" dirty="0" smtClean="0"/>
              <a:t> and </a:t>
            </a:r>
            <a:r>
              <a:rPr lang="en-US" sz="2600" b="1" u="sng" dirty="0" smtClean="0"/>
              <a:t>explain</a:t>
            </a:r>
            <a:r>
              <a:rPr lang="en-US" sz="2600" dirty="0" smtClean="0"/>
              <a:t> what is a mixture and a solution.</a:t>
            </a:r>
          </a:p>
          <a:p>
            <a:endParaRPr lang="en-US" sz="2600" dirty="0"/>
          </a:p>
        </p:txBody>
      </p:sp>
    </p:spTree>
    <p:extLst>
      <p:ext uri="{BB962C8B-B14F-4D97-AF65-F5344CB8AC3E}">
        <p14:creationId xmlns:p14="http://schemas.microsoft.com/office/powerpoint/2010/main" val="1324228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 – o – </a:t>
            </a:r>
            <a:r>
              <a:rPr lang="en-US" dirty="0" err="1" smtClean="0"/>
              <a:t>solu</a:t>
            </a:r>
            <a:r>
              <a:rPr lang="en-US" dirty="0" smtClean="0"/>
              <a:t> </a:t>
            </a:r>
            <a:r>
              <a:rPr lang="en-US" dirty="0" err="1" smtClean="0"/>
              <a:t>inc.</a:t>
            </a:r>
            <a:endParaRPr lang="en-US" dirty="0"/>
          </a:p>
        </p:txBody>
      </p:sp>
      <p:sp>
        <p:nvSpPr>
          <p:cNvPr id="3" name="Content Placeholder 2"/>
          <p:cNvSpPr>
            <a:spLocks noGrp="1"/>
          </p:cNvSpPr>
          <p:nvPr>
            <p:ph idx="1"/>
          </p:nvPr>
        </p:nvSpPr>
        <p:spPr>
          <a:xfrm>
            <a:off x="711307" y="1888958"/>
            <a:ext cx="9720073" cy="4023360"/>
          </a:xfrm>
        </p:spPr>
        <p:txBody>
          <a:bodyPr>
            <a:normAutofit/>
          </a:bodyPr>
          <a:lstStyle/>
          <a:p>
            <a:r>
              <a:rPr lang="en-US" sz="4400" dirty="0" smtClean="0"/>
              <a:t>What is packaging?</a:t>
            </a:r>
          </a:p>
          <a:p>
            <a:endParaRPr lang="en-US" sz="4400" dirty="0"/>
          </a:p>
          <a:p>
            <a:r>
              <a:rPr lang="en-US" sz="4400" dirty="0" smtClean="0"/>
              <a:t>What is the purpose of packaging?</a:t>
            </a:r>
            <a:endParaRPr lang="en-US" sz="4400" dirty="0"/>
          </a:p>
        </p:txBody>
      </p:sp>
    </p:spTree>
    <p:extLst>
      <p:ext uri="{BB962C8B-B14F-4D97-AF65-F5344CB8AC3E}">
        <p14:creationId xmlns:p14="http://schemas.microsoft.com/office/powerpoint/2010/main" val="254243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1079</TotalTime>
  <Words>275</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Mix – o – solu Inc.</vt:lpstr>
      <vt:lpstr>Mix – o – solu, inc. </vt:lpstr>
      <vt:lpstr>PowerPoint Presentation</vt:lpstr>
      <vt:lpstr>Mix – o – solu inc.</vt:lpstr>
    </vt:vector>
  </TitlesOfParts>
  <Company>GPISD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 – o – sol Inc.</dc:title>
  <dc:creator>Kenya Garcia</dc:creator>
  <cp:lastModifiedBy>Kenya Garcia</cp:lastModifiedBy>
  <cp:revision>25</cp:revision>
  <dcterms:created xsi:type="dcterms:W3CDTF">2016-09-19T04:34:35Z</dcterms:created>
  <dcterms:modified xsi:type="dcterms:W3CDTF">2016-09-21T04:20:57Z</dcterms:modified>
</cp:coreProperties>
</file>